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0" r:id="rId3"/>
    <p:sldId id="390" r:id="rId4"/>
    <p:sldId id="381" r:id="rId5"/>
    <p:sldId id="393" r:id="rId6"/>
    <p:sldId id="383" r:id="rId7"/>
    <p:sldId id="384" r:id="rId8"/>
    <p:sldId id="385" r:id="rId9"/>
    <p:sldId id="386" r:id="rId10"/>
    <p:sldId id="391" r:id="rId11"/>
    <p:sldId id="400" r:id="rId12"/>
    <p:sldId id="395" r:id="rId13"/>
    <p:sldId id="396" r:id="rId14"/>
    <p:sldId id="402" r:id="rId15"/>
    <p:sldId id="397" r:id="rId16"/>
    <p:sldId id="398" r:id="rId17"/>
    <p:sldId id="399" r:id="rId18"/>
    <p:sldId id="39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41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2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3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7165-3F3F-4AEF-90AD-61FBA5020117}" type="datetimeFigureOut">
              <a:rPr lang="tr-TR" smtClean="0"/>
              <a:pPr/>
              <a:t>20.06.2023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844008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" panose="00000500000000000000" pitchFamily="50" charset="-94"/>
              </a:rPr>
              <a:t>Hayvan Sağlığı Uygulama ve Araştırma Merkezi</a:t>
            </a:r>
          </a:p>
          <a:p>
            <a:pPr algn="ctr"/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Alternates" panose="00000500000000000000" pitchFamily="50" charset="-94"/>
              </a:rPr>
              <a:t>2021 Yılı Brifing Sunumu</a:t>
            </a:r>
            <a:endParaRPr 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Montserrat Alternates" panose="000005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65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709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Siirt Belediyesi Sahipsiz Hayvan Protokolü Çerçevesinde Bakılan Hasta Sayıları</a:t>
            </a:r>
            <a:endParaRPr lang="tr-TR" sz="16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2252"/>
              </p:ext>
            </p:extLst>
          </p:nvPr>
        </p:nvGraphicFramePr>
        <p:xfrm>
          <a:off x="1483359" y="279188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Köpek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Kedi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407381" y="1224501"/>
            <a:ext cx="765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Siirt Üniversitesi ve Siirt Belediyesi arasında sahipsiz hayvanların teşhis, tedavi ve kısırlaştırmalarına yönelik protokol imzalanmıştır.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151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5190" y="644056"/>
            <a:ext cx="9588610" cy="4134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Toplam Hasta Sayıları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03530"/>
              </p:ext>
            </p:extLst>
          </p:nvPr>
        </p:nvGraphicFramePr>
        <p:xfrm>
          <a:off x="1645919" y="2244002"/>
          <a:ext cx="7800920" cy="161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2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r>
                        <a:rPr lang="tr-TR" dirty="0" smtClean="0"/>
                        <a:t>Sahipli Hastalar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1395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r>
                        <a:rPr lang="tr-TR" dirty="0" smtClean="0"/>
                        <a:t>Sahipsiz Hastalar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23"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1749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45919" y="1450708"/>
            <a:ext cx="654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1710 hasta= 1710 kişi tarafından hastanemiz ziyaret edilmiş.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4851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61823" y="556590"/>
            <a:ext cx="7641202" cy="572495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Fiziki Yapı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3769" y="1348547"/>
            <a:ext cx="9994127" cy="370848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Hasta kayıt bölümü – 10m2</a:t>
            </a:r>
          </a:p>
          <a:p>
            <a:r>
              <a:rPr lang="tr-TR" dirty="0" smtClean="0"/>
              <a:t>Bekleme Salonu – 49.72m2</a:t>
            </a:r>
          </a:p>
          <a:p>
            <a:r>
              <a:rPr lang="tr-TR" dirty="0" smtClean="0"/>
              <a:t>Büyükbaş ve Küçükbaş Hayvan Muayene Salonu – 46.10m2</a:t>
            </a:r>
          </a:p>
          <a:p>
            <a:r>
              <a:rPr lang="tr-TR" dirty="0" smtClean="0"/>
              <a:t>Pet Hayvanları Muayene Salonu – 42.56m2</a:t>
            </a:r>
          </a:p>
          <a:p>
            <a:r>
              <a:rPr lang="tr-TR" dirty="0" smtClean="0"/>
              <a:t>Ameliyathane – 14.5m2</a:t>
            </a:r>
          </a:p>
          <a:p>
            <a:r>
              <a:rPr lang="tr-TR" dirty="0" smtClean="0"/>
              <a:t>Sterilizasyon Ünitesi – 10m2</a:t>
            </a:r>
          </a:p>
          <a:p>
            <a:r>
              <a:rPr lang="tr-TR" dirty="0" smtClean="0"/>
              <a:t>Laboratuvar – 14.50m2</a:t>
            </a:r>
          </a:p>
          <a:p>
            <a:r>
              <a:rPr lang="tr-TR" dirty="0" smtClean="0"/>
              <a:t>Röntgen Ünitesi – 11.70m2</a:t>
            </a:r>
          </a:p>
          <a:p>
            <a:r>
              <a:rPr lang="tr-TR" dirty="0" smtClean="0"/>
              <a:t>Pet hayvanları </a:t>
            </a:r>
            <a:r>
              <a:rPr lang="tr-TR" dirty="0" err="1" smtClean="0"/>
              <a:t>Hospitalizasyon</a:t>
            </a:r>
            <a:r>
              <a:rPr lang="tr-TR" dirty="0" smtClean="0"/>
              <a:t> Ünitesi – 48.10m2</a:t>
            </a:r>
          </a:p>
          <a:p>
            <a:r>
              <a:rPr lang="tr-TR" dirty="0" err="1" smtClean="0"/>
              <a:t>Dölerme</a:t>
            </a:r>
            <a:r>
              <a:rPr lang="tr-TR" dirty="0" smtClean="0"/>
              <a:t> ve Suni Tohumlama Laboratuvarı – 14.50m2</a:t>
            </a:r>
          </a:p>
          <a:p>
            <a:r>
              <a:rPr lang="tr-TR" dirty="0" smtClean="0"/>
              <a:t>Dahiliye Muayene Odası – 13.50m2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3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84459" y="675860"/>
            <a:ext cx="9469341" cy="32600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Eğitim Yönüyle HAYMER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3770" y="1248355"/>
            <a:ext cx="10010029" cy="392794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2., 3., 4., ve </a:t>
            </a:r>
            <a:r>
              <a:rPr lang="tr-TR" dirty="0" err="1" smtClean="0"/>
              <a:t>İntörn</a:t>
            </a:r>
            <a:r>
              <a:rPr lang="tr-TR" dirty="0" smtClean="0"/>
              <a:t> programı da  olan öğrencilerimiz uygulamalarını HAYMER de gerçekleştirmektedirler.</a:t>
            </a:r>
          </a:p>
          <a:p>
            <a:r>
              <a:rPr lang="tr-TR" dirty="0" smtClean="0"/>
              <a:t>DIŞ </a:t>
            </a:r>
            <a:r>
              <a:rPr lang="tr-TR" dirty="0"/>
              <a:t>HASTALIKLAR</a:t>
            </a:r>
          </a:p>
          <a:p>
            <a:r>
              <a:rPr lang="tr-TR" dirty="0"/>
              <a:t>İÇ HASTALIKLARA GİRİŞ</a:t>
            </a:r>
          </a:p>
          <a:p>
            <a:r>
              <a:rPr lang="tr-TR" dirty="0"/>
              <a:t>KLİNİĞE GİRİŞ</a:t>
            </a:r>
          </a:p>
          <a:p>
            <a:r>
              <a:rPr lang="pl-PL" dirty="0"/>
              <a:t>KLİNİK UYGULAMA -I</a:t>
            </a:r>
          </a:p>
          <a:p>
            <a:r>
              <a:rPr lang="pl-PL" dirty="0"/>
              <a:t>ZORUNLU YAZ </a:t>
            </a:r>
            <a:r>
              <a:rPr lang="pl-PL" dirty="0" smtClean="0"/>
              <a:t>STAJI-I</a:t>
            </a:r>
            <a:endParaRPr lang="tr-TR" dirty="0" smtClean="0"/>
          </a:p>
          <a:p>
            <a:r>
              <a:rPr lang="pl-PL" dirty="0"/>
              <a:t>NEKROPSİ</a:t>
            </a:r>
          </a:p>
          <a:p>
            <a:r>
              <a:rPr lang="pl-PL" dirty="0"/>
              <a:t>KLİNİK UYGULAMA -II</a:t>
            </a:r>
          </a:p>
          <a:p>
            <a:r>
              <a:rPr lang="pl-PL" dirty="0"/>
              <a:t>KLİNİK UYGULAMA-III</a:t>
            </a:r>
          </a:p>
          <a:p>
            <a:r>
              <a:rPr lang="tr-TR" dirty="0" smtClean="0"/>
              <a:t>VEHİP DÖNEMİ-I</a:t>
            </a:r>
          </a:p>
          <a:p>
            <a:r>
              <a:rPr lang="tr-TR" dirty="0" smtClean="0"/>
              <a:t>VEHİP DÖNEMİ-II</a:t>
            </a:r>
            <a:endParaRPr lang="pl-PL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724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33384" y="628152"/>
            <a:ext cx="9620416" cy="3896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Eğitim Yönüyle HAYMER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76" y="1276984"/>
            <a:ext cx="326350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58" y="1370496"/>
            <a:ext cx="3188308" cy="425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3" y="1370496"/>
            <a:ext cx="2031392" cy="27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818" y="3154128"/>
            <a:ext cx="2118940" cy="282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1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02797" y="604299"/>
            <a:ext cx="9851002" cy="42141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Geri Dönüşüm </a:t>
            </a:r>
            <a:r>
              <a:rPr lang="tr-TR" dirty="0"/>
              <a:t>Y</a:t>
            </a:r>
            <a:r>
              <a:rPr lang="tr-TR" dirty="0" smtClean="0"/>
              <a:t>önüyle HAYMER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93" y="1733384"/>
            <a:ext cx="2208793" cy="39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3" y="1717414"/>
            <a:ext cx="5217298" cy="39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963972" y="1089329"/>
            <a:ext cx="39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Her işin çözümü satın almak değildir.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48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12896" y="628152"/>
            <a:ext cx="9540903" cy="413469"/>
          </a:xfrm>
        </p:spPr>
        <p:txBody>
          <a:bodyPr>
            <a:normAutofit fontScale="90000"/>
          </a:bodyPr>
          <a:lstStyle/>
          <a:p>
            <a:r>
              <a:rPr lang="tr-TR" dirty="0"/>
              <a:t>Geri Dönüşüm Yönüyle HAYMER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7" y="1329904"/>
            <a:ext cx="326554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38" y="1734047"/>
            <a:ext cx="4438470" cy="33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71" y="1198743"/>
            <a:ext cx="3605623" cy="480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7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73141" y="620202"/>
            <a:ext cx="9580658" cy="4214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Eksik yönlerimiz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1720" y="1539377"/>
            <a:ext cx="10153153" cy="3795947"/>
          </a:xfrm>
        </p:spPr>
        <p:txBody>
          <a:bodyPr/>
          <a:lstStyle/>
          <a:p>
            <a:r>
              <a:rPr lang="tr-TR" dirty="0" smtClean="0"/>
              <a:t>Temizlik ve Hayvan Bakıcısı personeli ihtiyacı</a:t>
            </a:r>
          </a:p>
          <a:p>
            <a:r>
              <a:rPr lang="tr-TR" dirty="0" smtClean="0"/>
              <a:t>Cihaz ve malzeme eksiklerinden kaynaklı sorunlar</a:t>
            </a:r>
          </a:p>
          <a:p>
            <a:r>
              <a:rPr lang="tr-TR" dirty="0" smtClean="0"/>
              <a:t>Kışın ısınma sorunu</a:t>
            </a:r>
          </a:p>
          <a:p>
            <a:r>
              <a:rPr lang="tr-TR" dirty="0" smtClean="0"/>
              <a:t>Alan yetersizliği</a:t>
            </a:r>
          </a:p>
          <a:p>
            <a:r>
              <a:rPr lang="tr-TR" dirty="0" smtClean="0"/>
              <a:t>Klinik giriş ve pet hayvan muayene salonlarının taban kısımları</a:t>
            </a:r>
          </a:p>
          <a:p>
            <a:r>
              <a:rPr lang="tr-TR" dirty="0" smtClean="0"/>
              <a:t>Acil durumlarda idari yapılarda öncelik hakkı</a:t>
            </a:r>
          </a:p>
          <a:p>
            <a:r>
              <a:rPr lang="tr-TR" dirty="0" smtClean="0"/>
              <a:t>Hayvan Hastanesinin internet aramalarında </a:t>
            </a:r>
            <a:r>
              <a:rPr lang="tr-TR" smtClean="0"/>
              <a:t>öne çıkması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284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8" y="1402080"/>
            <a:ext cx="10580517" cy="3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39187" y="1375576"/>
            <a:ext cx="7704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Hayvan Sağlığı Uygulama ve Araştırma </a:t>
            </a:r>
            <a:r>
              <a:rPr lang="tr-TR" sz="2000" dirty="0" smtClean="0"/>
              <a:t>Merkezi </a:t>
            </a:r>
            <a:r>
              <a:rPr lang="tr-TR" sz="2000" dirty="0"/>
              <a:t>11 Ağustos 2015 tarih ve 29442 sayılı </a:t>
            </a:r>
            <a:r>
              <a:rPr lang="tr-TR" sz="2000" dirty="0" smtClean="0"/>
              <a:t>Resmi Gazetede yayımlanarak </a:t>
            </a:r>
            <a:r>
              <a:rPr lang="tr-TR" sz="2000" dirty="0"/>
              <a:t>kurulmuştur. </a:t>
            </a:r>
            <a:endParaRPr lang="tr-TR" sz="2000" dirty="0" smtClean="0"/>
          </a:p>
          <a:p>
            <a:r>
              <a:rPr lang="tr-TR" sz="2000" dirty="0" smtClean="0"/>
              <a:t>Siirt </a:t>
            </a:r>
            <a:r>
              <a:rPr lang="tr-TR" sz="2000" dirty="0"/>
              <a:t>Üniversitesi </a:t>
            </a:r>
            <a:r>
              <a:rPr lang="tr-TR" sz="2000" dirty="0" smtClean="0"/>
              <a:t>Merkez Kampüste yer </a:t>
            </a:r>
            <a:r>
              <a:rPr lang="tr-TR" sz="2000" dirty="0"/>
              <a:t>alan merkezin 27 Nisan 2017 tarihinde resmi açılışı yapılmış olup, toplam </a:t>
            </a:r>
            <a:r>
              <a:rPr lang="tr-TR" sz="2000" dirty="0" smtClean="0"/>
              <a:t>250 </a:t>
            </a:r>
            <a:r>
              <a:rPr lang="tr-TR" sz="2000" dirty="0"/>
              <a:t>m2 kapalı alana sahiptir.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9" y="3431843"/>
            <a:ext cx="69500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76508" y="667910"/>
            <a:ext cx="88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Kuruluş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1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40118" y="636104"/>
            <a:ext cx="13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Misyonumuz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23283" y="1351722"/>
            <a:ext cx="7720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Uzmanlaştığımız tüm veteriner hizmetlerinde, veteriner hekimliğin ulaştığı en üst düzeyde, </a:t>
            </a:r>
            <a:endParaRPr lang="tr-TR" sz="2400" dirty="0" smtClean="0"/>
          </a:p>
          <a:p>
            <a:r>
              <a:rPr lang="tr-TR" sz="2400" dirty="0" smtClean="0"/>
              <a:t>güvenilir</a:t>
            </a:r>
            <a:r>
              <a:rPr lang="tr-TR" sz="2400" dirty="0"/>
              <a:t>, </a:t>
            </a:r>
            <a:endParaRPr lang="tr-TR" sz="2400" dirty="0" smtClean="0"/>
          </a:p>
          <a:p>
            <a:r>
              <a:rPr lang="tr-TR" sz="2400" dirty="0" smtClean="0"/>
              <a:t>hasta </a:t>
            </a:r>
            <a:r>
              <a:rPr lang="tr-TR" sz="2400" dirty="0"/>
              <a:t>sahibi ve hasta odaklı, </a:t>
            </a:r>
            <a:endParaRPr lang="tr-TR" sz="2400" dirty="0" smtClean="0"/>
          </a:p>
          <a:p>
            <a:r>
              <a:rPr lang="tr-TR" sz="2400" dirty="0" smtClean="0"/>
              <a:t>kaliteli </a:t>
            </a:r>
            <a:r>
              <a:rPr lang="tr-TR" sz="2400" dirty="0"/>
              <a:t>hizmet veren, </a:t>
            </a:r>
            <a:endParaRPr lang="tr-TR" sz="2400" dirty="0" smtClean="0"/>
          </a:p>
          <a:p>
            <a:r>
              <a:rPr lang="tr-TR" sz="2400" dirty="0" smtClean="0"/>
              <a:t>hayvan </a:t>
            </a:r>
            <a:r>
              <a:rPr lang="tr-TR" sz="2400" dirty="0"/>
              <a:t>haklarına saygılı, </a:t>
            </a:r>
            <a:endParaRPr lang="tr-TR" sz="2400" dirty="0" smtClean="0"/>
          </a:p>
          <a:p>
            <a:r>
              <a:rPr lang="tr-TR" sz="2400" dirty="0" smtClean="0"/>
              <a:t>çevreye </a:t>
            </a:r>
            <a:r>
              <a:rPr lang="tr-TR" sz="2400" dirty="0"/>
              <a:t>duyarlı, </a:t>
            </a:r>
            <a:endParaRPr lang="tr-TR" sz="2400" dirty="0" smtClean="0"/>
          </a:p>
          <a:p>
            <a:r>
              <a:rPr lang="tr-TR" sz="2400" dirty="0" smtClean="0"/>
              <a:t>nitelikli </a:t>
            </a:r>
            <a:r>
              <a:rPr lang="tr-TR" sz="2400" dirty="0"/>
              <a:t>veteriner hekimler yetiştiren, </a:t>
            </a:r>
            <a:endParaRPr lang="tr-TR" sz="2400" dirty="0" smtClean="0"/>
          </a:p>
          <a:p>
            <a:r>
              <a:rPr lang="tr-TR" sz="2400" dirty="0" smtClean="0"/>
              <a:t>yenilikçi </a:t>
            </a:r>
            <a:r>
              <a:rPr lang="tr-TR" sz="2400" dirty="0"/>
              <a:t>ve sürekli kendini geliştiren öncü bir kuruluşuz. </a:t>
            </a:r>
          </a:p>
        </p:txBody>
      </p:sp>
    </p:spTree>
    <p:extLst>
      <p:ext uri="{BB962C8B-B14F-4D97-AF65-F5344CB8AC3E}">
        <p14:creationId xmlns:p14="http://schemas.microsoft.com/office/powerpoint/2010/main" val="5372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Vizyonumuz</a:t>
            </a: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391478" y="1391478"/>
            <a:ext cx="7752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Veteriner Hekimliği alanında bölgemizde sunduğumuz </a:t>
            </a:r>
            <a:r>
              <a:rPr lang="tr-TR" sz="2400" dirty="0" smtClean="0"/>
              <a:t>hizmetin bilimselliği </a:t>
            </a:r>
            <a:r>
              <a:rPr lang="tr-TR" sz="2400" dirty="0"/>
              <a:t>ve kalitesi ile ilklerin içinde yer almayı, </a:t>
            </a:r>
            <a:r>
              <a:rPr lang="tr-TR" sz="2400" dirty="0" smtClean="0"/>
              <a:t>uluslararası </a:t>
            </a:r>
            <a:r>
              <a:rPr lang="tr-TR" sz="2400" dirty="0"/>
              <a:t>alanda Veteriner Hekimliğin ulaştığı en üst düzeydeki uygulamaları takip ederek klinik ve akademik ortamda gelişimine katkıda bulunmayı hedefleyen bir sağlık kuruluşuyuz. </a:t>
            </a:r>
          </a:p>
        </p:txBody>
      </p:sp>
    </p:spTree>
    <p:extLst>
      <p:ext uri="{BB962C8B-B14F-4D97-AF65-F5344CB8AC3E}">
        <p14:creationId xmlns:p14="http://schemas.microsoft.com/office/powerpoint/2010/main" val="25047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Organizasyon Şeması</a:t>
            </a:r>
            <a:endParaRPr lang="tr-T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89" y="1085117"/>
            <a:ext cx="7110035" cy="46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Yönetim</a:t>
            </a:r>
            <a:endParaRPr lang="tr-T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7" y="1231844"/>
            <a:ext cx="2035534" cy="259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5" y="3491602"/>
            <a:ext cx="2259628" cy="23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84" y="3303484"/>
            <a:ext cx="194468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Kurullar</a:t>
            </a: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5464174" y="1376901"/>
            <a:ext cx="3751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DANIŞMA KURULU</a:t>
            </a:r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smtClean="0"/>
              <a:t>Öğretim Üyesi M</a:t>
            </a:r>
            <a:r>
              <a:rPr lang="tr-TR" dirty="0"/>
              <a:t>. Barış AKGÜL</a:t>
            </a:r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smtClean="0"/>
              <a:t>Öğretim Üyesi Burçak ASLAN ÇELİK</a:t>
            </a:r>
          </a:p>
          <a:p>
            <a:r>
              <a:rPr lang="tr-TR" dirty="0"/>
              <a:t>Dr. Öğretim Üyesi </a:t>
            </a:r>
            <a:r>
              <a:rPr lang="tr-TR" dirty="0" smtClean="0"/>
              <a:t>Gülşah </a:t>
            </a:r>
            <a:r>
              <a:rPr lang="tr-TR" dirty="0"/>
              <a:t>AKGÜL</a:t>
            </a:r>
          </a:p>
          <a:p>
            <a:r>
              <a:rPr lang="tr-TR" dirty="0" smtClean="0"/>
              <a:t>Doç. Dr. Özgür Yaşar ÇELİK</a:t>
            </a:r>
            <a:endParaRPr lang="tr-TR" dirty="0"/>
          </a:p>
          <a:p>
            <a:r>
              <a:rPr lang="tr-TR" dirty="0"/>
              <a:t>Dr. Öğretim </a:t>
            </a:r>
            <a:r>
              <a:rPr lang="tr-TR" dirty="0" smtClean="0"/>
              <a:t>Üyesi Ebru BİLEN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59782" y="1376901"/>
            <a:ext cx="3751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YÖNETİM KURULU</a:t>
            </a:r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smtClean="0"/>
              <a:t>Öğretim Üyesi M</a:t>
            </a:r>
            <a:r>
              <a:rPr lang="tr-TR" dirty="0"/>
              <a:t>. Barış AKGÜL</a:t>
            </a:r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smtClean="0"/>
              <a:t>Öğretim Üyesi Burçak ASLAN ÇELİK</a:t>
            </a:r>
          </a:p>
          <a:p>
            <a:r>
              <a:rPr lang="tr-TR" dirty="0"/>
              <a:t>Dr. Öğretim Üyesi </a:t>
            </a:r>
            <a:r>
              <a:rPr lang="tr-TR" dirty="0" smtClean="0"/>
              <a:t>Gülşah </a:t>
            </a:r>
            <a:r>
              <a:rPr lang="tr-TR" dirty="0"/>
              <a:t>AKGÜL</a:t>
            </a:r>
          </a:p>
          <a:p>
            <a:r>
              <a:rPr lang="tr-TR" dirty="0"/>
              <a:t>Dr. Öğretim Üyesi </a:t>
            </a:r>
            <a:r>
              <a:rPr lang="tr-TR" dirty="0" smtClean="0"/>
              <a:t>Ebru BİLEN</a:t>
            </a:r>
            <a:endParaRPr lang="tr-TR" dirty="0"/>
          </a:p>
          <a:p>
            <a:r>
              <a:rPr lang="tr-TR" dirty="0" smtClean="0"/>
              <a:t>Doç. Dr. Özgür </a:t>
            </a:r>
            <a:r>
              <a:rPr lang="tr-TR" dirty="0"/>
              <a:t>Yaşar ÇELİK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410472" y="3517128"/>
            <a:ext cx="375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KALİTE KURULU</a:t>
            </a:r>
          </a:p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smtClean="0"/>
              <a:t>Öğretim Üyesi M</a:t>
            </a:r>
            <a:r>
              <a:rPr lang="tr-TR" dirty="0"/>
              <a:t>. Barış AKGÜL</a:t>
            </a:r>
          </a:p>
          <a:p>
            <a:r>
              <a:rPr lang="tr-TR" dirty="0" smtClean="0"/>
              <a:t>Dr</a:t>
            </a:r>
            <a:r>
              <a:rPr lang="tr-TR" dirty="0"/>
              <a:t>. Öğretim Üyesi </a:t>
            </a:r>
            <a:r>
              <a:rPr lang="tr-TR" dirty="0" smtClean="0"/>
              <a:t>Gülşah </a:t>
            </a:r>
            <a:r>
              <a:rPr lang="tr-TR" dirty="0"/>
              <a:t>AKGÜL</a:t>
            </a:r>
          </a:p>
          <a:p>
            <a:r>
              <a:rPr lang="tr-TR" dirty="0"/>
              <a:t>Dr. Öğretim Üyesi </a:t>
            </a:r>
            <a:r>
              <a:rPr lang="tr-TR" dirty="0" smtClean="0"/>
              <a:t>Ebru BİLEN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6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Personel Sayısı</a:t>
            </a: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383527" y="1455089"/>
            <a:ext cx="7760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2 Profesör</a:t>
            </a:r>
          </a:p>
          <a:p>
            <a:r>
              <a:rPr lang="tr-TR" sz="2800" dirty="0" smtClean="0"/>
              <a:t>1 Doçent</a:t>
            </a:r>
          </a:p>
          <a:p>
            <a:r>
              <a:rPr lang="tr-TR" sz="2800" dirty="0"/>
              <a:t>3</a:t>
            </a:r>
            <a:r>
              <a:rPr lang="tr-TR" sz="2800" dirty="0" smtClean="0"/>
              <a:t> Doktor Öğretim Üyesi</a:t>
            </a:r>
          </a:p>
          <a:p>
            <a:r>
              <a:rPr lang="tr-TR" sz="2800" dirty="0"/>
              <a:t>8</a:t>
            </a:r>
            <a:r>
              <a:rPr lang="tr-TR" sz="2800" dirty="0" smtClean="0"/>
              <a:t> Araştırma Görevlisi</a:t>
            </a:r>
          </a:p>
          <a:p>
            <a:r>
              <a:rPr lang="tr-TR" sz="2800" dirty="0" smtClean="0"/>
              <a:t>1 Vet. Laborant</a:t>
            </a:r>
          </a:p>
          <a:p>
            <a:r>
              <a:rPr lang="tr-TR" sz="2800" dirty="0"/>
              <a:t>2</a:t>
            </a:r>
            <a:r>
              <a:rPr lang="tr-TR" sz="2800" dirty="0" smtClean="0"/>
              <a:t> Memur</a:t>
            </a:r>
          </a:p>
        </p:txBody>
      </p:sp>
    </p:spTree>
    <p:extLst>
      <p:ext uri="{BB962C8B-B14F-4D97-AF65-F5344CB8AC3E}">
        <p14:creationId xmlns:p14="http://schemas.microsoft.com/office/powerpoint/2010/main" val="3382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6" y="623454"/>
            <a:ext cx="676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Yıllara Göre Hasta Sayıları</a:t>
            </a:r>
            <a:endParaRPr lang="tr-TR" sz="24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80271"/>
              </p:ext>
            </p:extLst>
          </p:nvPr>
        </p:nvGraphicFramePr>
        <p:xfrm>
          <a:off x="1419749" y="194416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Pet Hayvanları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681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1604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1558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Büyükbaş Hayvan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Küçükbaş Hayvan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1749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507</Words>
  <Application>Microsoft Office PowerPoint</Application>
  <PresentationFormat>Geniş ekran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 Alternates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Toplam Hasta Sayıları</vt:lpstr>
      <vt:lpstr>Fiziki Yapı</vt:lpstr>
      <vt:lpstr>Eğitim Yönüyle HAYMER</vt:lpstr>
      <vt:lpstr>Eğitim Yönüyle HAYMER</vt:lpstr>
      <vt:lpstr>Geri Dönüşüm Yönüyle HAYMER</vt:lpstr>
      <vt:lpstr>Geri Dönüşüm Yönüyle HAYMER</vt:lpstr>
      <vt:lpstr>Eksik yönlerimiz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 YATGIN</dc:creator>
  <cp:lastModifiedBy>Bilgisayar</cp:lastModifiedBy>
  <cp:revision>241</cp:revision>
  <dcterms:created xsi:type="dcterms:W3CDTF">2018-02-07T07:43:50Z</dcterms:created>
  <dcterms:modified xsi:type="dcterms:W3CDTF">2023-06-20T10:48:02Z</dcterms:modified>
</cp:coreProperties>
</file>