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3" r:id="rId6"/>
    <p:sldId id="383" r:id="rId7"/>
    <p:sldId id="384" r:id="rId8"/>
    <p:sldId id="385" r:id="rId9"/>
    <p:sldId id="386" r:id="rId10"/>
    <p:sldId id="391" r:id="rId11"/>
    <p:sldId id="400" r:id="rId12"/>
    <p:sldId id="392" r:id="rId13"/>
    <p:sldId id="395" r:id="rId14"/>
    <p:sldId id="396" r:id="rId15"/>
    <p:sldId id="402" r:id="rId16"/>
    <p:sldId id="397" r:id="rId17"/>
    <p:sldId id="398" r:id="rId18"/>
    <p:sldId id="399" r:id="rId19"/>
    <p:sldId id="394" r:id="rId2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90" d="100"/>
          <a:sy n="90" d="100"/>
        </p:scale>
        <p:origin x="-398" y="-2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10.02.2020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10.02.2020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10.02.2020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10.02.2020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10.02.2020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10.02.2020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10.02.2020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10.02.2020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10.02.2020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10.02.2020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10.02.2020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10.02.2020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serrat Alternates" panose="00000500000000000000" pitchFamily="50" charset="-94"/>
              </a:rPr>
              <a:t>Hayvan Sağlığı Uygulama ve Araştırma Merkezi</a:t>
            </a:r>
          </a:p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serrat Alternates" panose="00000500000000000000" pitchFamily="50" charset="-94"/>
              </a:rPr>
              <a:t>2019 </a:t>
            </a:r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serrat Alternates" panose="00000500000000000000" pitchFamily="50" charset="-94"/>
              </a:rPr>
              <a:t>Yılı Brifing Sunumu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439187" y="1375576"/>
            <a:ext cx="77048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dirty="0"/>
              <a:t>Hayvan Sağlığı Uygulama ve Araştırma </a:t>
            </a:r>
            <a:r>
              <a:rPr lang="tr-TR" sz="2000" dirty="0" smtClean="0"/>
              <a:t>Merkezi </a:t>
            </a:r>
            <a:r>
              <a:rPr lang="tr-TR" sz="2000" dirty="0"/>
              <a:t>11 Ağustos 2015 tarih ve 29442 sayılı </a:t>
            </a:r>
            <a:r>
              <a:rPr lang="tr-TR" sz="2000" dirty="0" smtClean="0"/>
              <a:t>Resmi Gazetede yayımlanarak </a:t>
            </a:r>
            <a:r>
              <a:rPr lang="tr-TR" sz="2000" dirty="0"/>
              <a:t>kurulmuştur. </a:t>
            </a:r>
            <a:endParaRPr lang="tr-TR" sz="2000" dirty="0" smtClean="0"/>
          </a:p>
          <a:p>
            <a:r>
              <a:rPr lang="tr-TR" sz="2000" dirty="0" smtClean="0"/>
              <a:t>Siirt </a:t>
            </a:r>
            <a:r>
              <a:rPr lang="tr-TR" sz="2000" dirty="0"/>
              <a:t>Üniversitesi </a:t>
            </a:r>
            <a:r>
              <a:rPr lang="tr-TR" sz="2000" dirty="0" smtClean="0"/>
              <a:t>Merkez Kampüste yer </a:t>
            </a:r>
            <a:r>
              <a:rPr lang="tr-TR" sz="2000" dirty="0"/>
              <a:t>alan merkezin 27 Nisan 2017 tarihinde resmi açılışı yapılmış olup, toplam </a:t>
            </a:r>
            <a:r>
              <a:rPr lang="tr-TR" sz="2000" dirty="0" smtClean="0"/>
              <a:t>250 </a:t>
            </a:r>
            <a:r>
              <a:rPr lang="tr-TR" sz="2000" dirty="0"/>
              <a:t>m2 kapalı alana sahiptir.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969" y="3431843"/>
            <a:ext cx="6950075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876508" y="667910"/>
            <a:ext cx="889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Kuruluş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940118" y="636104"/>
            <a:ext cx="1384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Misyonumuz</a:t>
            </a:r>
            <a:endParaRPr lang="tr-TR" dirty="0"/>
          </a:p>
        </p:txBody>
      </p:sp>
      <p:sp>
        <p:nvSpPr>
          <p:cNvPr id="3" name="Dikdörtgen 2"/>
          <p:cNvSpPr/>
          <p:nvPr/>
        </p:nvSpPr>
        <p:spPr>
          <a:xfrm>
            <a:off x="1423283" y="1351722"/>
            <a:ext cx="772071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Uzmanlaştığımız tüm veteriner hizmetlerinde, veteriner hekimliğin ulaştığı en üst düzeyde, </a:t>
            </a:r>
            <a:endParaRPr lang="tr-TR" sz="2400" dirty="0" smtClean="0"/>
          </a:p>
          <a:p>
            <a:r>
              <a:rPr lang="tr-TR" sz="2400" dirty="0" smtClean="0"/>
              <a:t>güvenilir</a:t>
            </a:r>
            <a:r>
              <a:rPr lang="tr-TR" sz="2400" dirty="0"/>
              <a:t>, </a:t>
            </a:r>
            <a:endParaRPr lang="tr-TR" sz="2400" dirty="0" smtClean="0"/>
          </a:p>
          <a:p>
            <a:r>
              <a:rPr lang="tr-TR" sz="2400" dirty="0" smtClean="0"/>
              <a:t>hasta </a:t>
            </a:r>
            <a:r>
              <a:rPr lang="tr-TR" sz="2400" dirty="0"/>
              <a:t>sahibi ve hasta odaklı, </a:t>
            </a:r>
            <a:endParaRPr lang="tr-TR" sz="2400" dirty="0" smtClean="0"/>
          </a:p>
          <a:p>
            <a:r>
              <a:rPr lang="tr-TR" sz="2400" dirty="0" smtClean="0"/>
              <a:t>kaliteli </a:t>
            </a:r>
            <a:r>
              <a:rPr lang="tr-TR" sz="2400" dirty="0"/>
              <a:t>hizmet veren, </a:t>
            </a:r>
            <a:endParaRPr lang="tr-TR" sz="2400" dirty="0" smtClean="0"/>
          </a:p>
          <a:p>
            <a:r>
              <a:rPr lang="tr-TR" sz="2400" dirty="0" smtClean="0"/>
              <a:t>hayvan </a:t>
            </a:r>
            <a:r>
              <a:rPr lang="tr-TR" sz="2400" dirty="0"/>
              <a:t>haklarına saygılı, </a:t>
            </a:r>
            <a:endParaRPr lang="tr-TR" sz="2400" dirty="0" smtClean="0"/>
          </a:p>
          <a:p>
            <a:r>
              <a:rPr lang="tr-TR" sz="2400" dirty="0" smtClean="0"/>
              <a:t>çevreye </a:t>
            </a:r>
            <a:r>
              <a:rPr lang="tr-TR" sz="2400" dirty="0"/>
              <a:t>duyarlı, </a:t>
            </a:r>
            <a:endParaRPr lang="tr-TR" sz="2400" dirty="0" smtClean="0"/>
          </a:p>
          <a:p>
            <a:r>
              <a:rPr lang="tr-TR" sz="2400" dirty="0" smtClean="0"/>
              <a:t>nitelikli </a:t>
            </a:r>
            <a:r>
              <a:rPr lang="tr-TR" sz="2400" dirty="0"/>
              <a:t>veteriner hekimler yetiştiren, </a:t>
            </a:r>
            <a:endParaRPr lang="tr-TR" sz="2400" dirty="0" smtClean="0"/>
          </a:p>
          <a:p>
            <a:r>
              <a:rPr lang="tr-TR" sz="2400" dirty="0" smtClean="0"/>
              <a:t>yenilikçi </a:t>
            </a:r>
            <a:r>
              <a:rPr lang="tr-TR" sz="2400" dirty="0"/>
              <a:t>ve sürekli kendini geliştiren öncü bir kuruluşuz. </a:t>
            </a:r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Vizyonumuz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1391478" y="1391478"/>
            <a:ext cx="77525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Veteriner Hekimliği alanında bölgemizde sunduğumuz </a:t>
            </a:r>
            <a:r>
              <a:rPr lang="tr-TR" sz="2400" dirty="0" smtClean="0"/>
              <a:t>hizmetin bilimselliği </a:t>
            </a:r>
            <a:r>
              <a:rPr lang="tr-TR" sz="2400" dirty="0"/>
              <a:t>ve kalitesi ile ilklerin içinde yer almayı, </a:t>
            </a:r>
            <a:r>
              <a:rPr lang="tr-TR" sz="2400" dirty="0" smtClean="0"/>
              <a:t>uluslararası </a:t>
            </a:r>
            <a:r>
              <a:rPr lang="tr-TR" sz="2400" dirty="0"/>
              <a:t>alanda Veteriner Hekimliğin ulaştığı en üst düzeydeki uygulamaları takip ederek klinik ve akademik ortamda gelişimine katkıda bulunmayı hedefleyen bir sağlık kuruluşuyuz. 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Organizasyon Şeması</a:t>
            </a:r>
            <a:endParaRPr lang="tr-TR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589" y="1085117"/>
            <a:ext cx="7110035" cy="465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Yönetim</a:t>
            </a:r>
            <a:endParaRPr lang="tr-TR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997" y="1231844"/>
            <a:ext cx="2035534" cy="2593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705" y="3491602"/>
            <a:ext cx="2259628" cy="2343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984" y="3303484"/>
            <a:ext cx="1944687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Kurullar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5464174" y="1376901"/>
            <a:ext cx="37517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/>
              <a:t>DANIŞMA KURULU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M</a:t>
            </a:r>
            <a:r>
              <a:rPr lang="tr-TR" dirty="0"/>
              <a:t>. Barış AKGÜL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</a:t>
            </a:r>
            <a:r>
              <a:rPr lang="tr-TR" dirty="0" smtClean="0"/>
              <a:t>Üyesi Burçak ASLAN ÇELİK</a:t>
            </a:r>
            <a:endParaRPr lang="tr-TR" dirty="0" smtClean="0"/>
          </a:p>
          <a:p>
            <a:r>
              <a:rPr lang="tr-TR" dirty="0"/>
              <a:t>Dr. Öğretim Üyesi </a:t>
            </a:r>
            <a:r>
              <a:rPr lang="tr-TR" dirty="0" smtClean="0"/>
              <a:t>Gülşah </a:t>
            </a:r>
            <a:r>
              <a:rPr lang="tr-TR" dirty="0"/>
              <a:t>AKGÜL</a:t>
            </a:r>
          </a:p>
          <a:p>
            <a:r>
              <a:rPr lang="tr-TR" dirty="0" smtClean="0"/>
              <a:t>Doç. Dr. Özgür Yaşar ÇELİK</a:t>
            </a:r>
            <a:endParaRPr lang="tr-TR" dirty="0"/>
          </a:p>
          <a:p>
            <a:r>
              <a:rPr lang="tr-TR" dirty="0"/>
              <a:t>Dr. Öğretim </a:t>
            </a:r>
            <a:r>
              <a:rPr lang="tr-TR" dirty="0" smtClean="0"/>
              <a:t>Üyesi Ebru BİLEN</a:t>
            </a:r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1559782" y="1376901"/>
            <a:ext cx="37517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/>
              <a:t>YÖNETİM KURULU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M</a:t>
            </a:r>
            <a:r>
              <a:rPr lang="tr-TR" dirty="0"/>
              <a:t>. Barış AKGÜL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</a:t>
            </a:r>
            <a:r>
              <a:rPr lang="tr-TR" dirty="0" smtClean="0"/>
              <a:t>Burçak ASLAN ÇELİK</a:t>
            </a:r>
            <a:endParaRPr lang="tr-TR" dirty="0" smtClean="0"/>
          </a:p>
          <a:p>
            <a:r>
              <a:rPr lang="tr-TR" dirty="0"/>
              <a:t>Dr. Öğretim Üyesi </a:t>
            </a:r>
            <a:r>
              <a:rPr lang="tr-TR" dirty="0" smtClean="0"/>
              <a:t>Gülşah </a:t>
            </a:r>
            <a:r>
              <a:rPr lang="tr-TR" dirty="0"/>
              <a:t>AKGÜL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Ebru BİLEN</a:t>
            </a:r>
            <a:endParaRPr lang="tr-TR" dirty="0"/>
          </a:p>
          <a:p>
            <a:r>
              <a:rPr lang="tr-TR" dirty="0" smtClean="0"/>
              <a:t>Doç. Dr. </a:t>
            </a:r>
            <a:r>
              <a:rPr lang="tr-TR" dirty="0" smtClean="0"/>
              <a:t>Özgür </a:t>
            </a:r>
            <a:r>
              <a:rPr lang="tr-TR" dirty="0"/>
              <a:t>Yaşar ÇELİK</a:t>
            </a:r>
          </a:p>
        </p:txBody>
      </p:sp>
      <p:sp>
        <p:nvSpPr>
          <p:cNvPr id="6" name="Dikdörtgen 5"/>
          <p:cNvSpPr/>
          <p:nvPr/>
        </p:nvSpPr>
        <p:spPr>
          <a:xfrm>
            <a:off x="3410472" y="3517128"/>
            <a:ext cx="37517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/>
              <a:t>KALİTE KURULU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M</a:t>
            </a:r>
            <a:r>
              <a:rPr lang="tr-TR" dirty="0"/>
              <a:t>. Barış AKGÜL</a:t>
            </a:r>
          </a:p>
          <a:p>
            <a:r>
              <a:rPr lang="tr-TR" dirty="0" smtClean="0"/>
              <a:t>Dr</a:t>
            </a:r>
            <a:r>
              <a:rPr lang="tr-TR" dirty="0"/>
              <a:t>. Öğretim Üyesi </a:t>
            </a:r>
            <a:r>
              <a:rPr lang="tr-TR" dirty="0" smtClean="0"/>
              <a:t>Gülşah </a:t>
            </a:r>
            <a:r>
              <a:rPr lang="tr-TR" dirty="0"/>
              <a:t>AKGÜL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Ebru BİLEN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Personel Sayısı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1383527" y="1455089"/>
            <a:ext cx="77604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dirty="0" smtClean="0"/>
              <a:t>2 </a:t>
            </a:r>
            <a:r>
              <a:rPr lang="tr-TR" sz="2800" dirty="0" smtClean="0"/>
              <a:t>Profesör</a:t>
            </a:r>
          </a:p>
          <a:p>
            <a:r>
              <a:rPr lang="tr-TR" sz="2800" dirty="0" smtClean="0"/>
              <a:t>1 Doçent</a:t>
            </a:r>
            <a:endParaRPr lang="tr-TR" sz="2800" dirty="0" smtClean="0"/>
          </a:p>
          <a:p>
            <a:r>
              <a:rPr lang="tr-TR" sz="2800" dirty="0"/>
              <a:t>3</a:t>
            </a:r>
            <a:r>
              <a:rPr lang="tr-TR" sz="2800" dirty="0" smtClean="0"/>
              <a:t> </a:t>
            </a:r>
            <a:r>
              <a:rPr lang="tr-TR" sz="2800" dirty="0" smtClean="0"/>
              <a:t>Doktor Öğretim Üyesi</a:t>
            </a:r>
          </a:p>
          <a:p>
            <a:r>
              <a:rPr lang="tr-TR" sz="2800" dirty="0"/>
              <a:t>8</a:t>
            </a:r>
            <a:r>
              <a:rPr lang="tr-TR" sz="2800" dirty="0" smtClean="0"/>
              <a:t> </a:t>
            </a:r>
            <a:r>
              <a:rPr lang="tr-TR" sz="2800" dirty="0" smtClean="0"/>
              <a:t>Araştırma </a:t>
            </a:r>
            <a:r>
              <a:rPr lang="tr-TR" sz="2800" dirty="0" smtClean="0"/>
              <a:t>Görevlisi</a:t>
            </a:r>
          </a:p>
          <a:p>
            <a:r>
              <a:rPr lang="tr-TR" sz="2800" dirty="0" smtClean="0"/>
              <a:t>1 Vet. Laborant</a:t>
            </a:r>
            <a:endParaRPr lang="tr-TR" sz="2800" dirty="0" smtClean="0"/>
          </a:p>
          <a:p>
            <a:r>
              <a:rPr lang="tr-TR" sz="2800" dirty="0"/>
              <a:t>2</a:t>
            </a:r>
            <a:r>
              <a:rPr lang="tr-TR" sz="2800" dirty="0" smtClean="0"/>
              <a:t> Memur</a:t>
            </a:r>
            <a:endParaRPr lang="tr-TR" sz="2800" dirty="0" smtClean="0"/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Yıllara Göre Hasta Sayıları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177520"/>
              </p:ext>
            </p:extLst>
          </p:nvPr>
        </p:nvGraphicFramePr>
        <p:xfrm>
          <a:off x="1419749" y="1944167"/>
          <a:ext cx="8128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</a:t>
                      </a:r>
                      <a:r>
                        <a:rPr lang="tr-TR" baseline="0" dirty="0" smtClean="0"/>
                        <a:t> 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Pet Hayvanları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132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339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681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Büyükbaş Hayvan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123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Küçükbaş Hayvan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32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98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228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496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1260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7096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Siirt Belediyesi Sahipsiz Hayvan Protokolü Çerçevesinde Bakılan Hasta Sayıları</a:t>
            </a:r>
            <a:endParaRPr lang="tr-TR" sz="16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074496"/>
              </p:ext>
            </p:extLst>
          </p:nvPr>
        </p:nvGraphicFramePr>
        <p:xfrm>
          <a:off x="1483359" y="2791886"/>
          <a:ext cx="81279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 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Köpek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209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Kedi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431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338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640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Metin kutusu 3"/>
          <p:cNvSpPr txBox="1"/>
          <p:nvPr/>
        </p:nvSpPr>
        <p:spPr>
          <a:xfrm>
            <a:off x="1407381" y="1224501"/>
            <a:ext cx="7657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Siirt Üniversitesi ve Siirt Belediyesi arasında </a:t>
            </a:r>
            <a:r>
              <a:rPr lang="tr-TR" sz="2400" dirty="0" smtClean="0"/>
              <a:t>sahipsiz </a:t>
            </a:r>
            <a:r>
              <a:rPr lang="tr-TR" sz="2400" dirty="0" smtClean="0"/>
              <a:t>hayvanların teşhis, tedavi ve kısırlaştırmalarına yönelik protokol imzalanmıştır.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65190" y="644056"/>
            <a:ext cx="9588610" cy="413468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Toplam Hasta Sayıları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2053337"/>
              </p:ext>
            </p:extLst>
          </p:nvPr>
        </p:nvGraphicFramePr>
        <p:xfrm>
          <a:off x="1295372" y="2278849"/>
          <a:ext cx="7800920" cy="20216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0230"/>
                <a:gridCol w="1950230"/>
                <a:gridCol w="1950230"/>
                <a:gridCol w="1950230"/>
              </a:tblGrid>
              <a:tr h="404323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Sahipli Hastalar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496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1260</a:t>
                      </a:r>
                      <a:endParaRPr lang="tr-TR" dirty="0"/>
                    </a:p>
                  </a:txBody>
                  <a:tcPr/>
                </a:tc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Sahipsiz Hastalar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-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338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640</a:t>
                      </a:r>
                      <a:endParaRPr lang="tr-TR" dirty="0"/>
                    </a:p>
                  </a:txBody>
                  <a:tcPr/>
                </a:tc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834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1900</a:t>
                      </a:r>
                      <a:endParaRPr lang="tr-TR" dirty="0"/>
                    </a:p>
                  </a:txBody>
                  <a:tcPr/>
                </a:tc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2927</a:t>
                      </a:r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Metin kutusu 4"/>
          <p:cNvSpPr txBox="1"/>
          <p:nvPr/>
        </p:nvSpPr>
        <p:spPr>
          <a:xfrm>
            <a:off x="1645919" y="1450708"/>
            <a:ext cx="654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2927</a:t>
            </a:r>
            <a:r>
              <a:rPr lang="tr-TR" sz="2000" dirty="0" smtClean="0"/>
              <a:t> hasta=2927 </a:t>
            </a:r>
            <a:r>
              <a:rPr lang="tr-TR" sz="2000" dirty="0" smtClean="0"/>
              <a:t>kişi tarafından hastanemiz ziyaret edilmiş.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4248513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2019 </a:t>
            </a:r>
            <a:r>
              <a:rPr lang="tr-TR" sz="2400" b="1" dirty="0" smtClean="0"/>
              <a:t>Yılı Gelir Gider Dağılımı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017166"/>
              </p:ext>
            </p:extLst>
          </p:nvPr>
        </p:nvGraphicFramePr>
        <p:xfrm>
          <a:off x="1292529" y="2262219"/>
          <a:ext cx="65024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</a:tblGrid>
              <a:tr h="37084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Gelir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955,5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71.344,50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139.984,93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Gider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69.295,87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134.193,30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Kar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2.048,63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5.791,63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50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1823" y="556590"/>
            <a:ext cx="7641202" cy="572495"/>
          </a:xfrm>
        </p:spPr>
        <p:txBody>
          <a:bodyPr>
            <a:normAutofit/>
          </a:bodyPr>
          <a:lstStyle/>
          <a:p>
            <a:r>
              <a:rPr lang="tr-TR" sz="2400" b="1" dirty="0" smtClean="0"/>
              <a:t>Fiziki Yapı</a:t>
            </a:r>
            <a:endParaRPr lang="tr-TR" sz="24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43769" y="1348547"/>
            <a:ext cx="9994127" cy="3708483"/>
          </a:xfrm>
        </p:spPr>
        <p:txBody>
          <a:bodyPr>
            <a:normAutofit fontScale="70000" lnSpcReduction="20000"/>
          </a:bodyPr>
          <a:lstStyle/>
          <a:p>
            <a:r>
              <a:rPr lang="tr-TR" dirty="0" smtClean="0"/>
              <a:t>Hasta kayıt bölümü – 10m2</a:t>
            </a:r>
          </a:p>
          <a:p>
            <a:r>
              <a:rPr lang="tr-TR" dirty="0" smtClean="0"/>
              <a:t>Bekleme Salonu – 49.72m2</a:t>
            </a:r>
          </a:p>
          <a:p>
            <a:r>
              <a:rPr lang="tr-TR" dirty="0" smtClean="0"/>
              <a:t>Büyükbaş ve Küçükbaş Hayvan Muayene Salonu – 46.10m2</a:t>
            </a:r>
          </a:p>
          <a:p>
            <a:r>
              <a:rPr lang="tr-TR" dirty="0" smtClean="0"/>
              <a:t>Pet Hayvanları Muayene Salonu – 42.56m2</a:t>
            </a:r>
          </a:p>
          <a:p>
            <a:r>
              <a:rPr lang="tr-TR" dirty="0" smtClean="0"/>
              <a:t>Ameliyathane – 14.5m2</a:t>
            </a:r>
          </a:p>
          <a:p>
            <a:r>
              <a:rPr lang="tr-TR" dirty="0" smtClean="0"/>
              <a:t>Sterilizasyon Ünitesi – 10m2</a:t>
            </a:r>
          </a:p>
          <a:p>
            <a:r>
              <a:rPr lang="tr-TR" dirty="0" smtClean="0"/>
              <a:t>Laboratuvar – 14.50m2</a:t>
            </a:r>
          </a:p>
          <a:p>
            <a:r>
              <a:rPr lang="tr-TR" dirty="0" smtClean="0"/>
              <a:t>Röntgen Ünitesi – 11.70m2</a:t>
            </a:r>
          </a:p>
          <a:p>
            <a:r>
              <a:rPr lang="tr-TR" dirty="0" smtClean="0"/>
              <a:t>Pet hayvanları </a:t>
            </a:r>
            <a:r>
              <a:rPr lang="tr-TR" dirty="0" err="1" smtClean="0"/>
              <a:t>Hospitalizasyon</a:t>
            </a:r>
            <a:r>
              <a:rPr lang="tr-TR" dirty="0" smtClean="0"/>
              <a:t> Ünitesi – 48.10m2</a:t>
            </a:r>
          </a:p>
          <a:p>
            <a:r>
              <a:rPr lang="tr-TR" dirty="0" err="1" smtClean="0"/>
              <a:t>Dölerme</a:t>
            </a:r>
            <a:r>
              <a:rPr lang="tr-TR" dirty="0" smtClean="0"/>
              <a:t> ve Suni Tohumlama Laboratuvarı – 14.50m2</a:t>
            </a:r>
          </a:p>
          <a:p>
            <a:r>
              <a:rPr lang="tr-TR" dirty="0" smtClean="0"/>
              <a:t>Dahiliye Muayene Odası – 13.50m2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1635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884459" y="675860"/>
            <a:ext cx="9469341" cy="326003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Eğitim Yönüyle HAYMER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43770" y="1248355"/>
            <a:ext cx="10010029" cy="3927944"/>
          </a:xfrm>
        </p:spPr>
        <p:txBody>
          <a:bodyPr>
            <a:normAutofit fontScale="70000" lnSpcReduction="20000"/>
          </a:bodyPr>
          <a:lstStyle/>
          <a:p>
            <a:r>
              <a:rPr lang="tr-TR" dirty="0" smtClean="0"/>
              <a:t>2., 3., 4., ve </a:t>
            </a:r>
            <a:r>
              <a:rPr lang="tr-TR" dirty="0" err="1" smtClean="0"/>
              <a:t>İntörn</a:t>
            </a:r>
            <a:r>
              <a:rPr lang="tr-TR" dirty="0" smtClean="0"/>
              <a:t> programı da  olan öğrencilerimiz uygulamalarını HAYMER de gerçekleştirmektedirler.</a:t>
            </a:r>
          </a:p>
          <a:p>
            <a:r>
              <a:rPr lang="tr-TR" dirty="0" smtClean="0"/>
              <a:t>DIŞ </a:t>
            </a:r>
            <a:r>
              <a:rPr lang="tr-TR" dirty="0"/>
              <a:t>HASTALIKLAR</a:t>
            </a:r>
          </a:p>
          <a:p>
            <a:r>
              <a:rPr lang="tr-TR" dirty="0"/>
              <a:t>İÇ HASTALIKLARA GİRİŞ</a:t>
            </a:r>
          </a:p>
          <a:p>
            <a:r>
              <a:rPr lang="tr-TR" dirty="0"/>
              <a:t>KLİNİĞE GİRİŞ</a:t>
            </a:r>
          </a:p>
          <a:p>
            <a:r>
              <a:rPr lang="pl-PL" dirty="0"/>
              <a:t>KLİNİK UYGULAMA -I</a:t>
            </a:r>
          </a:p>
          <a:p>
            <a:r>
              <a:rPr lang="pl-PL" dirty="0"/>
              <a:t>ZORUNLU YAZ </a:t>
            </a:r>
            <a:r>
              <a:rPr lang="pl-PL" dirty="0" smtClean="0"/>
              <a:t>STAJI-I</a:t>
            </a:r>
            <a:endParaRPr lang="tr-TR" dirty="0" smtClean="0"/>
          </a:p>
          <a:p>
            <a:r>
              <a:rPr lang="pl-PL" dirty="0"/>
              <a:t>NEKROPSİ</a:t>
            </a:r>
          </a:p>
          <a:p>
            <a:r>
              <a:rPr lang="pl-PL" dirty="0"/>
              <a:t>KLİNİK UYGULAMA -II</a:t>
            </a:r>
          </a:p>
          <a:p>
            <a:r>
              <a:rPr lang="pl-PL" dirty="0"/>
              <a:t>KLİNİK UYGULAMA-III</a:t>
            </a:r>
          </a:p>
          <a:p>
            <a:r>
              <a:rPr lang="tr-TR" dirty="0" smtClean="0"/>
              <a:t>VEHİP DÖNEMİ-I</a:t>
            </a:r>
          </a:p>
          <a:p>
            <a:r>
              <a:rPr lang="tr-TR" dirty="0" smtClean="0"/>
              <a:t>VEHİP DÖNEMİ-II</a:t>
            </a:r>
            <a:endParaRPr lang="pl-PL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672467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33384" y="628152"/>
            <a:ext cx="9620416" cy="389615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Eğitim Yönüyle HAYMER</a:t>
            </a:r>
            <a:endParaRPr lang="tr-T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576" y="1276984"/>
            <a:ext cx="3263503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658" y="1370496"/>
            <a:ext cx="3188308" cy="4251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913" y="1370496"/>
            <a:ext cx="2031392" cy="2708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6818" y="3154128"/>
            <a:ext cx="2118940" cy="2825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43170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02797" y="604299"/>
            <a:ext cx="9851002" cy="421419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Geri Dönüşüm </a:t>
            </a:r>
            <a:r>
              <a:rPr lang="tr-TR" dirty="0"/>
              <a:t>Y</a:t>
            </a:r>
            <a:r>
              <a:rPr lang="tr-TR" dirty="0" smtClean="0"/>
              <a:t>önüyle HAYMER</a:t>
            </a:r>
            <a:endParaRPr lang="tr-T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593" y="1733384"/>
            <a:ext cx="2208793" cy="3926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243" y="1717414"/>
            <a:ext cx="5217298" cy="3915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963972" y="1089329"/>
            <a:ext cx="3951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Her işin çözümü satın almak değildir.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104861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812896" y="628152"/>
            <a:ext cx="9540903" cy="413469"/>
          </a:xfrm>
        </p:spPr>
        <p:txBody>
          <a:bodyPr>
            <a:normAutofit fontScale="90000"/>
          </a:bodyPr>
          <a:lstStyle/>
          <a:p>
            <a:r>
              <a:rPr lang="tr-TR" dirty="0"/>
              <a:t>Geri Dönüşüm Yönüyle HAYMER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67" y="1329904"/>
            <a:ext cx="3265544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738" y="1734047"/>
            <a:ext cx="4438470" cy="3330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771" y="1198743"/>
            <a:ext cx="3605623" cy="4804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82773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73141" y="620202"/>
            <a:ext cx="9580658" cy="421420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Eksik yönlerimiz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51720" y="1539377"/>
            <a:ext cx="10153153" cy="3795947"/>
          </a:xfrm>
        </p:spPr>
        <p:txBody>
          <a:bodyPr/>
          <a:lstStyle/>
          <a:p>
            <a:r>
              <a:rPr lang="tr-TR" dirty="0" smtClean="0"/>
              <a:t>Temizlik ve Hayvan Bakıcısı personeli ihtiyacı</a:t>
            </a:r>
          </a:p>
          <a:p>
            <a:r>
              <a:rPr lang="tr-TR" dirty="0" smtClean="0"/>
              <a:t>Cihaz ve malzeme eksiklerinden kaynaklı sorunlar</a:t>
            </a:r>
          </a:p>
          <a:p>
            <a:r>
              <a:rPr lang="tr-TR" dirty="0" smtClean="0"/>
              <a:t>Kışın ısınma sorunu</a:t>
            </a:r>
          </a:p>
          <a:p>
            <a:r>
              <a:rPr lang="tr-TR" dirty="0" smtClean="0"/>
              <a:t>Alan yetersizliği</a:t>
            </a:r>
          </a:p>
          <a:p>
            <a:r>
              <a:rPr lang="tr-TR" dirty="0" smtClean="0"/>
              <a:t>Klinik giriş ve pet hayvan muayene salonlarının taban kısımları</a:t>
            </a:r>
          </a:p>
          <a:p>
            <a:r>
              <a:rPr lang="tr-TR" dirty="0" smtClean="0"/>
              <a:t>Acil durumlarda idari yapılarda öncelik hakkı</a:t>
            </a:r>
          </a:p>
          <a:p>
            <a:r>
              <a:rPr lang="tr-TR" dirty="0" smtClean="0"/>
              <a:t>Hayvan Hastanesinin internet aramalarında </a:t>
            </a:r>
            <a:r>
              <a:rPr lang="tr-TR" smtClean="0"/>
              <a:t>öne çıkması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028412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3966</TotalTime>
  <Words>525</Words>
  <Application>Microsoft Office PowerPoint</Application>
  <PresentationFormat>Özel</PresentationFormat>
  <Paragraphs>144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19</vt:i4>
      </vt:variant>
    </vt:vector>
  </HeadingPairs>
  <TitlesOfParts>
    <vt:vector size="20" baseType="lpstr"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Toplam Hasta Sayıları</vt:lpstr>
      <vt:lpstr>PowerPoint Sunusu</vt:lpstr>
      <vt:lpstr>Fiziki Yapı</vt:lpstr>
      <vt:lpstr>Eğitim Yönüyle HAYMER</vt:lpstr>
      <vt:lpstr>Eğitim Yönüyle HAYMER</vt:lpstr>
      <vt:lpstr>Geri Dönüşüm Yönüyle HAYMER</vt:lpstr>
      <vt:lpstr>Geri Dönüşüm Yönüyle HAYMER</vt:lpstr>
      <vt:lpstr>Eksik yönlerimiz</vt:lpstr>
      <vt:lpstr>PowerPoint Sunusu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M.Barış AKGÜL</cp:lastModifiedBy>
  <cp:revision>237</cp:revision>
  <dcterms:created xsi:type="dcterms:W3CDTF">2018-02-07T07:43:50Z</dcterms:created>
  <dcterms:modified xsi:type="dcterms:W3CDTF">2020-02-10T18:16:03Z</dcterms:modified>
</cp:coreProperties>
</file>